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7A62303-803E-46E4-965E-36E92E718341}" type="datetimeFigureOut">
              <a:rPr lang="en-US" smtClean="0"/>
              <a:t>2/15/2009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1B63C1-3A67-47A8-8817-82538925E2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Grammar Flash Cards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Parts of a Sentence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0"/>
            <a:ext cx="5105400" cy="19050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/>
            </a:r>
            <a:br>
              <a:rPr lang="en-US" sz="5400" b="1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b="1" dirty="0" smtClean="0"/>
              <a:t>What is a noun?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Action Button: Forward or Next 4">
            <a:hlinkClick r:id="rId2" action="ppaction://hlinksldjump" highlightClick="1"/>
          </p:cNvPr>
          <p:cNvSpPr/>
          <p:nvPr/>
        </p:nvSpPr>
        <p:spPr>
          <a:xfrm>
            <a:off x="7086600" y="5105400"/>
            <a:ext cx="1295400" cy="7376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5791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What is a verb?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52600" y="1143000"/>
            <a:ext cx="559827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36</TotalTime>
  <Words>12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Grammar Flash Cards</vt:lpstr>
      <vt:lpstr>    What is a noun?</vt:lpstr>
      <vt:lpstr>Slide 3</vt:lpstr>
      <vt:lpstr>What is a verb?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 Flash Cards</dc:title>
  <dc:creator>Jim $ Susan</dc:creator>
  <cp:lastModifiedBy>Jim $ Susan</cp:lastModifiedBy>
  <cp:revision>4</cp:revision>
  <dcterms:created xsi:type="dcterms:W3CDTF">2009-02-15T21:07:25Z</dcterms:created>
  <dcterms:modified xsi:type="dcterms:W3CDTF">2009-02-15T21:43:47Z</dcterms:modified>
</cp:coreProperties>
</file>